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1391</Words>
  <Application>Microsoft Office PowerPoint</Application>
  <PresentationFormat>Personalizar</PresentationFormat>
  <Paragraphs>175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Montserrat Black</vt:lpstr>
      <vt:lpstr>Arial</vt:lpstr>
      <vt:lpstr>Inconsolata</vt:lpstr>
      <vt:lpstr>Poppins</vt:lpstr>
      <vt:lpstr>Calibri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Jonatas dos Santos Souza</cp:lastModifiedBy>
  <cp:revision>19</cp:revision>
  <dcterms:created xsi:type="dcterms:W3CDTF">2025-05-27T23:34:18Z</dcterms:created>
  <dcterms:modified xsi:type="dcterms:W3CDTF">2025-06-01T18:29:14Z</dcterms:modified>
</cp:coreProperties>
</file>